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150. Galilee Gam Hong </a:t>
            </a:r>
            <a:r>
              <a:rPr lang="en-U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Phawksak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016110"/>
            <a:ext cx="12191999" cy="2923395"/>
          </a:xfrm>
        </p:spPr>
        <p:txBody>
          <a:bodyPr>
            <a:normAutofit/>
          </a:bodyPr>
          <a:lstStyle/>
          <a:p>
            <a:r>
              <a:rPr lang="en-US" sz="3600" dirty="0"/>
              <a:t>Memories of Galilee</a:t>
            </a:r>
          </a:p>
          <a:p>
            <a:r>
              <a:rPr lang="en-US" sz="3600" dirty="0"/>
              <a:t>Matt. 15:29-31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Bb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Huihdam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vakhu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Galilee ah.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Galilee, aw gam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hi-a;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Galilee, aw gam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nuampi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la. </a:t>
            </a:r>
          </a:p>
          <a:p>
            <a:pPr marL="0" indent="0">
              <a:buNone/>
            </a:pPr>
            <a:endParaRPr lang="en-US" sz="1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singkung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dildial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Vasa ham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kilawm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nisuah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sim,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si’ng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Galilee ah. </a:t>
            </a:r>
          </a:p>
          <a:p>
            <a:pPr marL="0" indent="0">
              <a:buNone/>
            </a:pPr>
            <a:endParaRPr lang="en-US" sz="28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Khatvei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si’ng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Galilee ah.</a:t>
            </a:r>
          </a:p>
          <a:p>
            <a:pPr marL="0" indent="0">
              <a:buNone/>
            </a:pP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158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150. Galilee Gam Hong Phawksak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2018-10-14T17:37:42Z</dcterms:modified>
</cp:coreProperties>
</file>